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63"/>
  </p:normalViewPr>
  <p:slideViewPr>
    <p:cSldViewPr snapToGrid="0" snapToObjects="1">
      <p:cViewPr varScale="1">
        <p:scale>
          <a:sx n="90" d="100"/>
          <a:sy n="90" d="100"/>
        </p:scale>
        <p:origin x="232" y="7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6D9E3-9124-C343-B2F8-791E14F3349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9A2B89E-A8C3-2A4E-906E-92CCC2B7E5E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D7E446A-3BA1-D446-A30A-C64CD6DE56DB}"/>
              </a:ext>
            </a:extLst>
          </p:cNvPr>
          <p:cNvSpPr>
            <a:spLocks noGrp="1"/>
          </p:cNvSpPr>
          <p:nvPr>
            <p:ph type="dt" sz="half" idx="10"/>
          </p:nvPr>
        </p:nvSpPr>
        <p:spPr/>
        <p:txBody>
          <a:bodyPr/>
          <a:lstStyle/>
          <a:p>
            <a:fld id="{AE9CBFD6-99B0-4045-80E8-54606D5C80AC}" type="datetimeFigureOut">
              <a:rPr lang="en-US" smtClean="0"/>
              <a:t>2/11/19</a:t>
            </a:fld>
            <a:endParaRPr lang="en-US"/>
          </a:p>
        </p:txBody>
      </p:sp>
      <p:sp>
        <p:nvSpPr>
          <p:cNvPr id="5" name="Footer Placeholder 4">
            <a:extLst>
              <a:ext uri="{FF2B5EF4-FFF2-40B4-BE49-F238E27FC236}">
                <a16:creationId xmlns:a16="http://schemas.microsoft.com/office/drawing/2014/main" id="{55359DAE-06C9-BF40-B180-1D18826C68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1BAB30-38BB-154B-8A89-9189FA178CD1}"/>
              </a:ext>
            </a:extLst>
          </p:cNvPr>
          <p:cNvSpPr>
            <a:spLocks noGrp="1"/>
          </p:cNvSpPr>
          <p:nvPr>
            <p:ph type="sldNum" sz="quarter" idx="12"/>
          </p:nvPr>
        </p:nvSpPr>
        <p:spPr/>
        <p:txBody>
          <a:bodyPr/>
          <a:lstStyle/>
          <a:p>
            <a:fld id="{326999D9-5C35-D34E-9455-D71155E8D4D4}" type="slidenum">
              <a:rPr lang="en-US" smtClean="0"/>
              <a:t>‹#›</a:t>
            </a:fld>
            <a:endParaRPr lang="en-US"/>
          </a:p>
        </p:txBody>
      </p:sp>
    </p:spTree>
    <p:extLst>
      <p:ext uri="{BB962C8B-B14F-4D97-AF65-F5344CB8AC3E}">
        <p14:creationId xmlns:p14="http://schemas.microsoft.com/office/powerpoint/2010/main" val="36656994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59673-87B1-274C-853A-7393DEF30EA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73C6277-69FD-734A-A5ED-4FA9AA466C3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D496D6-81A4-0A48-82E7-7C0FC03440D6}"/>
              </a:ext>
            </a:extLst>
          </p:cNvPr>
          <p:cNvSpPr>
            <a:spLocks noGrp="1"/>
          </p:cNvSpPr>
          <p:nvPr>
            <p:ph type="dt" sz="half" idx="10"/>
          </p:nvPr>
        </p:nvSpPr>
        <p:spPr/>
        <p:txBody>
          <a:bodyPr/>
          <a:lstStyle/>
          <a:p>
            <a:fld id="{AE9CBFD6-99B0-4045-80E8-54606D5C80AC}" type="datetimeFigureOut">
              <a:rPr lang="en-US" smtClean="0"/>
              <a:t>2/11/19</a:t>
            </a:fld>
            <a:endParaRPr lang="en-US"/>
          </a:p>
        </p:txBody>
      </p:sp>
      <p:sp>
        <p:nvSpPr>
          <p:cNvPr id="5" name="Footer Placeholder 4">
            <a:extLst>
              <a:ext uri="{FF2B5EF4-FFF2-40B4-BE49-F238E27FC236}">
                <a16:creationId xmlns:a16="http://schemas.microsoft.com/office/drawing/2014/main" id="{9243B02A-3217-C64F-ABF8-69EF3C40D0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BB106A-B3F7-AD48-84F3-BF8B0899FA87}"/>
              </a:ext>
            </a:extLst>
          </p:cNvPr>
          <p:cNvSpPr>
            <a:spLocks noGrp="1"/>
          </p:cNvSpPr>
          <p:nvPr>
            <p:ph type="sldNum" sz="quarter" idx="12"/>
          </p:nvPr>
        </p:nvSpPr>
        <p:spPr/>
        <p:txBody>
          <a:bodyPr/>
          <a:lstStyle/>
          <a:p>
            <a:fld id="{326999D9-5C35-D34E-9455-D71155E8D4D4}" type="slidenum">
              <a:rPr lang="en-US" smtClean="0"/>
              <a:t>‹#›</a:t>
            </a:fld>
            <a:endParaRPr lang="en-US"/>
          </a:p>
        </p:txBody>
      </p:sp>
    </p:spTree>
    <p:extLst>
      <p:ext uri="{BB962C8B-B14F-4D97-AF65-F5344CB8AC3E}">
        <p14:creationId xmlns:p14="http://schemas.microsoft.com/office/powerpoint/2010/main" val="13239898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194501C-B0DD-4342-99C9-459EDA9AEE4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FCBBAF8-472F-3540-8D48-DD3509741B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A47F34-D3AA-3E4B-9BF9-440366499F07}"/>
              </a:ext>
            </a:extLst>
          </p:cNvPr>
          <p:cNvSpPr>
            <a:spLocks noGrp="1"/>
          </p:cNvSpPr>
          <p:nvPr>
            <p:ph type="dt" sz="half" idx="10"/>
          </p:nvPr>
        </p:nvSpPr>
        <p:spPr/>
        <p:txBody>
          <a:bodyPr/>
          <a:lstStyle/>
          <a:p>
            <a:fld id="{AE9CBFD6-99B0-4045-80E8-54606D5C80AC}" type="datetimeFigureOut">
              <a:rPr lang="en-US" smtClean="0"/>
              <a:t>2/11/19</a:t>
            </a:fld>
            <a:endParaRPr lang="en-US"/>
          </a:p>
        </p:txBody>
      </p:sp>
      <p:sp>
        <p:nvSpPr>
          <p:cNvPr id="5" name="Footer Placeholder 4">
            <a:extLst>
              <a:ext uri="{FF2B5EF4-FFF2-40B4-BE49-F238E27FC236}">
                <a16:creationId xmlns:a16="http://schemas.microsoft.com/office/drawing/2014/main" id="{6B03B6CB-77C6-4349-9AB2-BD7CCFDA43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A57D76-71DC-8743-84D0-B64B97E99E14}"/>
              </a:ext>
            </a:extLst>
          </p:cNvPr>
          <p:cNvSpPr>
            <a:spLocks noGrp="1"/>
          </p:cNvSpPr>
          <p:nvPr>
            <p:ph type="sldNum" sz="quarter" idx="12"/>
          </p:nvPr>
        </p:nvSpPr>
        <p:spPr/>
        <p:txBody>
          <a:bodyPr/>
          <a:lstStyle/>
          <a:p>
            <a:fld id="{326999D9-5C35-D34E-9455-D71155E8D4D4}" type="slidenum">
              <a:rPr lang="en-US" smtClean="0"/>
              <a:t>‹#›</a:t>
            </a:fld>
            <a:endParaRPr lang="en-US"/>
          </a:p>
        </p:txBody>
      </p:sp>
    </p:spTree>
    <p:extLst>
      <p:ext uri="{BB962C8B-B14F-4D97-AF65-F5344CB8AC3E}">
        <p14:creationId xmlns:p14="http://schemas.microsoft.com/office/powerpoint/2010/main" val="17406039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A0383-D426-BD4F-A0D7-D09A800F80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5327F4-763F-9A4C-9EDD-F80D05DA776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899370-CE4A-024F-A46E-7EA42E9102EA}"/>
              </a:ext>
            </a:extLst>
          </p:cNvPr>
          <p:cNvSpPr>
            <a:spLocks noGrp="1"/>
          </p:cNvSpPr>
          <p:nvPr>
            <p:ph type="dt" sz="half" idx="10"/>
          </p:nvPr>
        </p:nvSpPr>
        <p:spPr/>
        <p:txBody>
          <a:bodyPr/>
          <a:lstStyle/>
          <a:p>
            <a:fld id="{AE9CBFD6-99B0-4045-80E8-54606D5C80AC}" type="datetimeFigureOut">
              <a:rPr lang="en-US" smtClean="0"/>
              <a:t>2/11/19</a:t>
            </a:fld>
            <a:endParaRPr lang="en-US"/>
          </a:p>
        </p:txBody>
      </p:sp>
      <p:sp>
        <p:nvSpPr>
          <p:cNvPr id="5" name="Footer Placeholder 4">
            <a:extLst>
              <a:ext uri="{FF2B5EF4-FFF2-40B4-BE49-F238E27FC236}">
                <a16:creationId xmlns:a16="http://schemas.microsoft.com/office/drawing/2014/main" id="{FC51117C-3C12-D241-B22E-CE8BC719B3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4FAEF1-0BC7-1C43-B531-1475580E2C61}"/>
              </a:ext>
            </a:extLst>
          </p:cNvPr>
          <p:cNvSpPr>
            <a:spLocks noGrp="1"/>
          </p:cNvSpPr>
          <p:nvPr>
            <p:ph type="sldNum" sz="quarter" idx="12"/>
          </p:nvPr>
        </p:nvSpPr>
        <p:spPr/>
        <p:txBody>
          <a:bodyPr/>
          <a:lstStyle/>
          <a:p>
            <a:fld id="{326999D9-5C35-D34E-9455-D71155E8D4D4}" type="slidenum">
              <a:rPr lang="en-US" smtClean="0"/>
              <a:t>‹#›</a:t>
            </a:fld>
            <a:endParaRPr lang="en-US"/>
          </a:p>
        </p:txBody>
      </p:sp>
    </p:spTree>
    <p:extLst>
      <p:ext uri="{BB962C8B-B14F-4D97-AF65-F5344CB8AC3E}">
        <p14:creationId xmlns:p14="http://schemas.microsoft.com/office/powerpoint/2010/main" val="38837392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73022-D78E-4E49-91F1-339545083BC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9A7C8AB-C6D9-F04C-BF9E-5A0B7C23512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87A1E0-B837-7547-AAD1-24F9AACE30B3}"/>
              </a:ext>
            </a:extLst>
          </p:cNvPr>
          <p:cNvSpPr>
            <a:spLocks noGrp="1"/>
          </p:cNvSpPr>
          <p:nvPr>
            <p:ph type="dt" sz="half" idx="10"/>
          </p:nvPr>
        </p:nvSpPr>
        <p:spPr/>
        <p:txBody>
          <a:bodyPr/>
          <a:lstStyle/>
          <a:p>
            <a:fld id="{AE9CBFD6-99B0-4045-80E8-54606D5C80AC}" type="datetimeFigureOut">
              <a:rPr lang="en-US" smtClean="0"/>
              <a:t>2/11/19</a:t>
            </a:fld>
            <a:endParaRPr lang="en-US"/>
          </a:p>
        </p:txBody>
      </p:sp>
      <p:sp>
        <p:nvSpPr>
          <p:cNvPr id="5" name="Footer Placeholder 4">
            <a:extLst>
              <a:ext uri="{FF2B5EF4-FFF2-40B4-BE49-F238E27FC236}">
                <a16:creationId xmlns:a16="http://schemas.microsoft.com/office/drawing/2014/main" id="{F025B292-E07F-C54D-934D-9B82425F4D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76F8A1-0407-FF4F-B54D-B4E7DD17D1E5}"/>
              </a:ext>
            </a:extLst>
          </p:cNvPr>
          <p:cNvSpPr>
            <a:spLocks noGrp="1"/>
          </p:cNvSpPr>
          <p:nvPr>
            <p:ph type="sldNum" sz="quarter" idx="12"/>
          </p:nvPr>
        </p:nvSpPr>
        <p:spPr/>
        <p:txBody>
          <a:bodyPr/>
          <a:lstStyle/>
          <a:p>
            <a:fld id="{326999D9-5C35-D34E-9455-D71155E8D4D4}" type="slidenum">
              <a:rPr lang="en-US" smtClean="0"/>
              <a:t>‹#›</a:t>
            </a:fld>
            <a:endParaRPr lang="en-US"/>
          </a:p>
        </p:txBody>
      </p:sp>
    </p:spTree>
    <p:extLst>
      <p:ext uri="{BB962C8B-B14F-4D97-AF65-F5344CB8AC3E}">
        <p14:creationId xmlns:p14="http://schemas.microsoft.com/office/powerpoint/2010/main" val="14139343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FC89F-AB19-464D-BC88-55458A4055B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1121D4-9273-7442-BD42-9BFE2D1A446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AD3D682-E303-F145-A226-A0A90091F2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6FA05D-331D-1245-B3E5-25D7AA734BF3}"/>
              </a:ext>
            </a:extLst>
          </p:cNvPr>
          <p:cNvSpPr>
            <a:spLocks noGrp="1"/>
          </p:cNvSpPr>
          <p:nvPr>
            <p:ph type="dt" sz="half" idx="10"/>
          </p:nvPr>
        </p:nvSpPr>
        <p:spPr/>
        <p:txBody>
          <a:bodyPr/>
          <a:lstStyle/>
          <a:p>
            <a:fld id="{AE9CBFD6-99B0-4045-80E8-54606D5C80AC}" type="datetimeFigureOut">
              <a:rPr lang="en-US" smtClean="0"/>
              <a:t>2/11/19</a:t>
            </a:fld>
            <a:endParaRPr lang="en-US"/>
          </a:p>
        </p:txBody>
      </p:sp>
      <p:sp>
        <p:nvSpPr>
          <p:cNvPr id="6" name="Footer Placeholder 5">
            <a:extLst>
              <a:ext uri="{FF2B5EF4-FFF2-40B4-BE49-F238E27FC236}">
                <a16:creationId xmlns:a16="http://schemas.microsoft.com/office/drawing/2014/main" id="{0E6D2D7F-14C1-E24A-A32E-F1E0F95102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C30046-3DF4-3844-A77C-0F7A7CE14AD8}"/>
              </a:ext>
            </a:extLst>
          </p:cNvPr>
          <p:cNvSpPr>
            <a:spLocks noGrp="1"/>
          </p:cNvSpPr>
          <p:nvPr>
            <p:ph type="sldNum" sz="quarter" idx="12"/>
          </p:nvPr>
        </p:nvSpPr>
        <p:spPr/>
        <p:txBody>
          <a:bodyPr/>
          <a:lstStyle/>
          <a:p>
            <a:fld id="{326999D9-5C35-D34E-9455-D71155E8D4D4}" type="slidenum">
              <a:rPr lang="en-US" smtClean="0"/>
              <a:t>‹#›</a:t>
            </a:fld>
            <a:endParaRPr lang="en-US"/>
          </a:p>
        </p:txBody>
      </p:sp>
    </p:spTree>
    <p:extLst>
      <p:ext uri="{BB962C8B-B14F-4D97-AF65-F5344CB8AC3E}">
        <p14:creationId xmlns:p14="http://schemas.microsoft.com/office/powerpoint/2010/main" val="2198191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EF993-FC9B-A845-809A-EB65FBB5612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CF585A-02D3-3149-BAEA-BB4DE096E88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84BC096-6951-CD45-BB78-D4F24A6086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CE0F5D7-3600-0E48-8A95-888DAEA7B9A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97AC25B-E7B9-DE44-B132-63226B9DBF6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CCF7B0-2159-AC4A-A1F7-0586E2C130F6}"/>
              </a:ext>
            </a:extLst>
          </p:cNvPr>
          <p:cNvSpPr>
            <a:spLocks noGrp="1"/>
          </p:cNvSpPr>
          <p:nvPr>
            <p:ph type="dt" sz="half" idx="10"/>
          </p:nvPr>
        </p:nvSpPr>
        <p:spPr/>
        <p:txBody>
          <a:bodyPr/>
          <a:lstStyle/>
          <a:p>
            <a:fld id="{AE9CBFD6-99B0-4045-80E8-54606D5C80AC}" type="datetimeFigureOut">
              <a:rPr lang="en-US" smtClean="0"/>
              <a:t>2/11/19</a:t>
            </a:fld>
            <a:endParaRPr lang="en-US"/>
          </a:p>
        </p:txBody>
      </p:sp>
      <p:sp>
        <p:nvSpPr>
          <p:cNvPr id="8" name="Footer Placeholder 7">
            <a:extLst>
              <a:ext uri="{FF2B5EF4-FFF2-40B4-BE49-F238E27FC236}">
                <a16:creationId xmlns:a16="http://schemas.microsoft.com/office/drawing/2014/main" id="{602AAE63-EC44-704F-8C1F-504C664F5BF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481BD4D-1D64-A242-AB37-1D386F2F82F4}"/>
              </a:ext>
            </a:extLst>
          </p:cNvPr>
          <p:cNvSpPr>
            <a:spLocks noGrp="1"/>
          </p:cNvSpPr>
          <p:nvPr>
            <p:ph type="sldNum" sz="quarter" idx="12"/>
          </p:nvPr>
        </p:nvSpPr>
        <p:spPr/>
        <p:txBody>
          <a:bodyPr/>
          <a:lstStyle/>
          <a:p>
            <a:fld id="{326999D9-5C35-D34E-9455-D71155E8D4D4}" type="slidenum">
              <a:rPr lang="en-US" smtClean="0"/>
              <a:t>‹#›</a:t>
            </a:fld>
            <a:endParaRPr lang="en-US"/>
          </a:p>
        </p:txBody>
      </p:sp>
    </p:spTree>
    <p:extLst>
      <p:ext uri="{BB962C8B-B14F-4D97-AF65-F5344CB8AC3E}">
        <p14:creationId xmlns:p14="http://schemas.microsoft.com/office/powerpoint/2010/main" val="23060956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6536D-1863-2C4A-9E63-FD4134CFF25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6D69498-94CE-5F46-A67E-5625A8EF0ACD}"/>
              </a:ext>
            </a:extLst>
          </p:cNvPr>
          <p:cNvSpPr>
            <a:spLocks noGrp="1"/>
          </p:cNvSpPr>
          <p:nvPr>
            <p:ph type="dt" sz="half" idx="10"/>
          </p:nvPr>
        </p:nvSpPr>
        <p:spPr/>
        <p:txBody>
          <a:bodyPr/>
          <a:lstStyle/>
          <a:p>
            <a:fld id="{AE9CBFD6-99B0-4045-80E8-54606D5C80AC}" type="datetimeFigureOut">
              <a:rPr lang="en-US" smtClean="0"/>
              <a:t>2/11/19</a:t>
            </a:fld>
            <a:endParaRPr lang="en-US"/>
          </a:p>
        </p:txBody>
      </p:sp>
      <p:sp>
        <p:nvSpPr>
          <p:cNvPr id="4" name="Footer Placeholder 3">
            <a:extLst>
              <a:ext uri="{FF2B5EF4-FFF2-40B4-BE49-F238E27FC236}">
                <a16:creationId xmlns:a16="http://schemas.microsoft.com/office/drawing/2014/main" id="{ECDBEF06-2976-1F42-963B-FC18E180967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3E3F9FC-B22D-814F-9CBD-084651BE5619}"/>
              </a:ext>
            </a:extLst>
          </p:cNvPr>
          <p:cNvSpPr>
            <a:spLocks noGrp="1"/>
          </p:cNvSpPr>
          <p:nvPr>
            <p:ph type="sldNum" sz="quarter" idx="12"/>
          </p:nvPr>
        </p:nvSpPr>
        <p:spPr/>
        <p:txBody>
          <a:bodyPr/>
          <a:lstStyle/>
          <a:p>
            <a:fld id="{326999D9-5C35-D34E-9455-D71155E8D4D4}" type="slidenum">
              <a:rPr lang="en-US" smtClean="0"/>
              <a:t>‹#›</a:t>
            </a:fld>
            <a:endParaRPr lang="en-US"/>
          </a:p>
        </p:txBody>
      </p:sp>
    </p:spTree>
    <p:extLst>
      <p:ext uri="{BB962C8B-B14F-4D97-AF65-F5344CB8AC3E}">
        <p14:creationId xmlns:p14="http://schemas.microsoft.com/office/powerpoint/2010/main" val="2406877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A0DF68-946F-0440-9158-4F6737657E0C}"/>
              </a:ext>
            </a:extLst>
          </p:cNvPr>
          <p:cNvSpPr>
            <a:spLocks noGrp="1"/>
          </p:cNvSpPr>
          <p:nvPr>
            <p:ph type="dt" sz="half" idx="10"/>
          </p:nvPr>
        </p:nvSpPr>
        <p:spPr/>
        <p:txBody>
          <a:bodyPr/>
          <a:lstStyle/>
          <a:p>
            <a:fld id="{AE9CBFD6-99B0-4045-80E8-54606D5C80AC}" type="datetimeFigureOut">
              <a:rPr lang="en-US" smtClean="0"/>
              <a:t>2/11/19</a:t>
            </a:fld>
            <a:endParaRPr lang="en-US"/>
          </a:p>
        </p:txBody>
      </p:sp>
      <p:sp>
        <p:nvSpPr>
          <p:cNvPr id="3" name="Footer Placeholder 2">
            <a:extLst>
              <a:ext uri="{FF2B5EF4-FFF2-40B4-BE49-F238E27FC236}">
                <a16:creationId xmlns:a16="http://schemas.microsoft.com/office/drawing/2014/main" id="{7B11635F-AB34-0B40-8374-90050120FD5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ED076DA-1012-7C46-814A-13641887B2E3}"/>
              </a:ext>
            </a:extLst>
          </p:cNvPr>
          <p:cNvSpPr>
            <a:spLocks noGrp="1"/>
          </p:cNvSpPr>
          <p:nvPr>
            <p:ph type="sldNum" sz="quarter" idx="12"/>
          </p:nvPr>
        </p:nvSpPr>
        <p:spPr/>
        <p:txBody>
          <a:bodyPr/>
          <a:lstStyle/>
          <a:p>
            <a:fld id="{326999D9-5C35-D34E-9455-D71155E8D4D4}" type="slidenum">
              <a:rPr lang="en-US" smtClean="0"/>
              <a:t>‹#›</a:t>
            </a:fld>
            <a:endParaRPr lang="en-US"/>
          </a:p>
        </p:txBody>
      </p:sp>
    </p:spTree>
    <p:extLst>
      <p:ext uri="{BB962C8B-B14F-4D97-AF65-F5344CB8AC3E}">
        <p14:creationId xmlns:p14="http://schemas.microsoft.com/office/powerpoint/2010/main" val="38949230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E683A-A73B-9645-8BFF-2E2FEB2C01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85C9113-4163-2646-8C51-57406BEAE45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CF90312-24F2-5E4E-9460-5B5BC5EA52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F5CFF0-AEC5-7848-8FA8-38D02C1CFA5D}"/>
              </a:ext>
            </a:extLst>
          </p:cNvPr>
          <p:cNvSpPr>
            <a:spLocks noGrp="1"/>
          </p:cNvSpPr>
          <p:nvPr>
            <p:ph type="dt" sz="half" idx="10"/>
          </p:nvPr>
        </p:nvSpPr>
        <p:spPr/>
        <p:txBody>
          <a:bodyPr/>
          <a:lstStyle/>
          <a:p>
            <a:fld id="{AE9CBFD6-99B0-4045-80E8-54606D5C80AC}" type="datetimeFigureOut">
              <a:rPr lang="en-US" smtClean="0"/>
              <a:t>2/11/19</a:t>
            </a:fld>
            <a:endParaRPr lang="en-US"/>
          </a:p>
        </p:txBody>
      </p:sp>
      <p:sp>
        <p:nvSpPr>
          <p:cNvPr id="6" name="Footer Placeholder 5">
            <a:extLst>
              <a:ext uri="{FF2B5EF4-FFF2-40B4-BE49-F238E27FC236}">
                <a16:creationId xmlns:a16="http://schemas.microsoft.com/office/drawing/2014/main" id="{F5B81F8F-110B-7747-9853-8BAF6424F0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D6C394-9594-B84D-8D76-E48EF8660C69}"/>
              </a:ext>
            </a:extLst>
          </p:cNvPr>
          <p:cNvSpPr>
            <a:spLocks noGrp="1"/>
          </p:cNvSpPr>
          <p:nvPr>
            <p:ph type="sldNum" sz="quarter" idx="12"/>
          </p:nvPr>
        </p:nvSpPr>
        <p:spPr/>
        <p:txBody>
          <a:bodyPr/>
          <a:lstStyle/>
          <a:p>
            <a:fld id="{326999D9-5C35-D34E-9455-D71155E8D4D4}" type="slidenum">
              <a:rPr lang="en-US" smtClean="0"/>
              <a:t>‹#›</a:t>
            </a:fld>
            <a:endParaRPr lang="en-US"/>
          </a:p>
        </p:txBody>
      </p:sp>
    </p:spTree>
    <p:extLst>
      <p:ext uri="{BB962C8B-B14F-4D97-AF65-F5344CB8AC3E}">
        <p14:creationId xmlns:p14="http://schemas.microsoft.com/office/powerpoint/2010/main" val="33317404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261F0-C670-A241-B1B2-AFB589AC2C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D996F61-044E-0A43-8C04-C65F719CDE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D1453D4-0070-4741-86F7-46FCDDB3A1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A438CC-3857-154B-B360-9F8ABAB7A94B}"/>
              </a:ext>
            </a:extLst>
          </p:cNvPr>
          <p:cNvSpPr>
            <a:spLocks noGrp="1"/>
          </p:cNvSpPr>
          <p:nvPr>
            <p:ph type="dt" sz="half" idx="10"/>
          </p:nvPr>
        </p:nvSpPr>
        <p:spPr/>
        <p:txBody>
          <a:bodyPr/>
          <a:lstStyle/>
          <a:p>
            <a:fld id="{AE9CBFD6-99B0-4045-80E8-54606D5C80AC}" type="datetimeFigureOut">
              <a:rPr lang="en-US" smtClean="0"/>
              <a:t>2/11/19</a:t>
            </a:fld>
            <a:endParaRPr lang="en-US"/>
          </a:p>
        </p:txBody>
      </p:sp>
      <p:sp>
        <p:nvSpPr>
          <p:cNvPr id="6" name="Footer Placeholder 5">
            <a:extLst>
              <a:ext uri="{FF2B5EF4-FFF2-40B4-BE49-F238E27FC236}">
                <a16:creationId xmlns:a16="http://schemas.microsoft.com/office/drawing/2014/main" id="{66BE7381-B91C-0C47-A467-2BD285A201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386CA1-3602-E343-BCB2-B1F2CF6A7AFB}"/>
              </a:ext>
            </a:extLst>
          </p:cNvPr>
          <p:cNvSpPr>
            <a:spLocks noGrp="1"/>
          </p:cNvSpPr>
          <p:nvPr>
            <p:ph type="sldNum" sz="quarter" idx="12"/>
          </p:nvPr>
        </p:nvSpPr>
        <p:spPr/>
        <p:txBody>
          <a:bodyPr/>
          <a:lstStyle/>
          <a:p>
            <a:fld id="{326999D9-5C35-D34E-9455-D71155E8D4D4}" type="slidenum">
              <a:rPr lang="en-US" smtClean="0"/>
              <a:t>‹#›</a:t>
            </a:fld>
            <a:endParaRPr lang="en-US"/>
          </a:p>
        </p:txBody>
      </p:sp>
    </p:spTree>
    <p:extLst>
      <p:ext uri="{BB962C8B-B14F-4D97-AF65-F5344CB8AC3E}">
        <p14:creationId xmlns:p14="http://schemas.microsoft.com/office/powerpoint/2010/main" val="18808102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8E924AE-F602-0642-900A-FFB65C79CB2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9CD684C-9055-8944-A3CD-AECD3FB0D9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51D44D-3A40-D64F-A2F9-DC4B45E4C5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9CBFD6-99B0-4045-80E8-54606D5C80AC}" type="datetimeFigureOut">
              <a:rPr lang="en-US" smtClean="0"/>
              <a:t>2/11/19</a:t>
            </a:fld>
            <a:endParaRPr lang="en-US"/>
          </a:p>
        </p:txBody>
      </p:sp>
      <p:sp>
        <p:nvSpPr>
          <p:cNvPr id="5" name="Footer Placeholder 4">
            <a:extLst>
              <a:ext uri="{FF2B5EF4-FFF2-40B4-BE49-F238E27FC236}">
                <a16:creationId xmlns:a16="http://schemas.microsoft.com/office/drawing/2014/main" id="{90CED067-330E-7641-A192-A5A19EF05E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45ABADD-B05E-3C42-83B5-4676C4726D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6999D9-5C35-D34E-9455-D71155E8D4D4}" type="slidenum">
              <a:rPr lang="en-US" smtClean="0"/>
              <a:t>‹#›</a:t>
            </a:fld>
            <a:endParaRPr lang="en-US"/>
          </a:p>
        </p:txBody>
      </p:sp>
    </p:spTree>
    <p:extLst>
      <p:ext uri="{BB962C8B-B14F-4D97-AF65-F5344CB8AC3E}">
        <p14:creationId xmlns:p14="http://schemas.microsoft.com/office/powerpoint/2010/main" val="12427905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72DAE-995D-004F-974D-CE2611AFBA56}"/>
              </a:ext>
            </a:extLst>
          </p:cNvPr>
          <p:cNvSpPr>
            <a:spLocks noGrp="1"/>
          </p:cNvSpPr>
          <p:nvPr>
            <p:ph type="ctrTitle"/>
          </p:nvPr>
        </p:nvSpPr>
        <p:spPr/>
        <p:txBody>
          <a:bodyPr anchor="t">
            <a:normAutofit fontScale="90000"/>
          </a:bodyPr>
          <a:lstStyle/>
          <a:p>
            <a:r>
              <a:rPr lang="en-US" dirty="0">
                <a:latin typeface="Times New Roman" panose="02020603050405020304" pitchFamily="18" charset="0"/>
                <a:cs typeface="Times New Roman" panose="02020603050405020304" pitchFamily="18" charset="0"/>
              </a:rPr>
              <a:t>Depth Aware Inpainting</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for Novel View Synthesis</a:t>
            </a:r>
            <a:br>
              <a:rPr lang="en-US" dirty="0">
                <a:latin typeface="Times New Roman" panose="02020603050405020304" pitchFamily="18" charset="0"/>
                <a:cs typeface="Times New Roman" panose="02020603050405020304" pitchFamily="18" charset="0"/>
              </a:rPr>
            </a:br>
            <a:br>
              <a:rPr lang="en-US" sz="27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Jayant Thatte		Jean-Baptiste </a:t>
            </a:r>
            <a:r>
              <a:rPr lang="en-US" sz="2400" dirty="0" err="1">
                <a:latin typeface="Times New Roman" panose="02020603050405020304" pitchFamily="18" charset="0"/>
                <a:cs typeface="Times New Roman" panose="02020603050405020304" pitchFamily="18" charset="0"/>
              </a:rPr>
              <a:t>Boin</a:t>
            </a:r>
            <a:endParaRPr lang="en-US"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541931E4-CA9E-DE49-B7FF-7F8956F5FC71}"/>
              </a:ext>
            </a:extLst>
          </p:cNvPr>
          <p:cNvSpPr>
            <a:spLocks noGrp="1"/>
          </p:cNvSpPr>
          <p:nvPr>
            <p:ph type="subTitle" idx="1"/>
          </p:nvPr>
        </p:nvSpPr>
        <p:spPr/>
        <p:txBody>
          <a:bodyPr anchor="b">
            <a:normAutofit/>
          </a:bodyPr>
          <a:lstStyle/>
          <a:p>
            <a:pPr algn="just"/>
            <a:r>
              <a:rPr lang="en-US" i="1" dirty="0">
                <a:latin typeface="Times New Roman" panose="02020603050405020304" pitchFamily="18" charset="0"/>
                <a:cs typeface="Times New Roman" panose="02020603050405020304" pitchFamily="18" charset="0"/>
              </a:rPr>
              <a:t>Motivation: </a:t>
            </a:r>
            <a:r>
              <a:rPr lang="en-US" dirty="0">
                <a:latin typeface="Times New Roman" panose="02020603050405020304" pitchFamily="18" charset="0"/>
                <a:cs typeface="Times New Roman" panose="02020603050405020304" pitchFamily="18" charset="0"/>
              </a:rPr>
              <a:t>Depth-based novel view synthesis often leads to missing pixels in the output image. Inpainting done without accounting for depth results in incorrect final result. In this work, we explore using depth-aware inpainting to fill these missing regions.</a:t>
            </a:r>
          </a:p>
        </p:txBody>
      </p:sp>
    </p:spTree>
    <p:extLst>
      <p:ext uri="{BB962C8B-B14F-4D97-AF65-F5344CB8AC3E}">
        <p14:creationId xmlns:p14="http://schemas.microsoft.com/office/powerpoint/2010/main" val="28457398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9856C-3D90-2441-B846-651E91D68434}"/>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Goal and Methodology</a:t>
            </a:r>
          </a:p>
        </p:txBody>
      </p:sp>
      <p:sp>
        <p:nvSpPr>
          <p:cNvPr id="3" name="Content Placeholder 2">
            <a:extLst>
              <a:ext uri="{FF2B5EF4-FFF2-40B4-BE49-F238E27FC236}">
                <a16:creationId xmlns:a16="http://schemas.microsoft.com/office/drawing/2014/main" id="{91BDADCE-AD9E-DE40-ADEF-AA2FCACF33BA}"/>
              </a:ext>
            </a:extLst>
          </p:cNvPr>
          <p:cNvSpPr>
            <a:spLocks noGrp="1"/>
          </p:cNvSpPr>
          <p:nvPr>
            <p:ph idx="1"/>
          </p:nvPr>
        </p:nvSpPr>
        <p:spPr/>
        <p:txBody>
          <a:bodyPr/>
          <a:lstStyle/>
          <a:p>
            <a:pPr marL="0" indent="0">
              <a:buNone/>
            </a:pPr>
            <a:r>
              <a:rPr lang="en-US" i="1" dirty="0">
                <a:latin typeface="Times New Roman" panose="02020603050405020304" pitchFamily="18" charset="0"/>
                <a:cs typeface="Times New Roman" panose="02020603050405020304" pitchFamily="18" charset="0"/>
              </a:rPr>
              <a:t>Goal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Inpaint</a:t>
            </a:r>
            <a:r>
              <a:rPr lang="en-US" dirty="0">
                <a:latin typeface="Times New Roman" panose="02020603050405020304" pitchFamily="18" charset="0"/>
                <a:cs typeface="Times New Roman" panose="02020603050405020304" pitchFamily="18" charset="0"/>
              </a:rPr>
              <a:t> the missing regions in the novel views synthesized using depth-based rendering and compare the results with </a:t>
            </a:r>
            <a:r>
              <a:rPr lang="en-US" dirty="0" err="1">
                <a:latin typeface="Times New Roman" panose="02020603050405020304" pitchFamily="18" charset="0"/>
                <a:cs typeface="Times New Roman" panose="02020603050405020304" pitchFamily="18" charset="0"/>
              </a:rPr>
              <a:t>groundtruth</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Plan of Action</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Use the texture-plus-depth images from Middlebury Stereo Dataset and synthesize novel views</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Use 2 different algorithms – Markov Random Fields and convolutional neural networks – to </a:t>
            </a:r>
            <a:r>
              <a:rPr lang="en-US" dirty="0" err="1">
                <a:latin typeface="Times New Roman" panose="02020603050405020304" pitchFamily="18" charset="0"/>
                <a:cs typeface="Times New Roman" panose="02020603050405020304" pitchFamily="18" charset="0"/>
              </a:rPr>
              <a:t>inpaint</a:t>
            </a:r>
            <a:r>
              <a:rPr lang="en-US" dirty="0">
                <a:latin typeface="Times New Roman" panose="02020603050405020304" pitchFamily="18" charset="0"/>
                <a:cs typeface="Times New Roman" panose="02020603050405020304" pitchFamily="18" charset="0"/>
              </a:rPr>
              <a:t> the missing regions</a:t>
            </a:r>
          </a:p>
          <a:p>
            <a:pPr marL="514350" indent="-514350">
              <a:buFont typeface="+mj-lt"/>
              <a:buAutoNum type="arabicPeriod"/>
            </a:pPr>
            <a:r>
              <a:rPr lang="en-US" dirty="0" err="1">
                <a:latin typeface="Times New Roman" panose="02020603050405020304" pitchFamily="18" charset="0"/>
                <a:cs typeface="Times New Roman" panose="02020603050405020304" pitchFamily="18" charset="0"/>
              </a:rPr>
              <a:t>Evalute</a:t>
            </a:r>
            <a:r>
              <a:rPr lang="en-US" dirty="0">
                <a:latin typeface="Times New Roman" panose="02020603050405020304" pitchFamily="18" charset="0"/>
                <a:cs typeface="Times New Roman" panose="02020603050405020304" pitchFamily="18" charset="0"/>
              </a:rPr>
              <a:t> with ground truth views (also available in the dataset)</a:t>
            </a:r>
          </a:p>
        </p:txBody>
      </p:sp>
    </p:spTree>
    <p:extLst>
      <p:ext uri="{BB962C8B-B14F-4D97-AF65-F5344CB8AC3E}">
        <p14:creationId xmlns:p14="http://schemas.microsoft.com/office/powerpoint/2010/main" val="15277630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005F9-B457-794E-8A12-882A12F8AB5F}"/>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Dataset and Initial Results</a:t>
            </a:r>
          </a:p>
        </p:txBody>
      </p:sp>
      <p:sp>
        <p:nvSpPr>
          <p:cNvPr id="3" name="Content Placeholder 2">
            <a:extLst>
              <a:ext uri="{FF2B5EF4-FFF2-40B4-BE49-F238E27FC236}">
                <a16:creationId xmlns:a16="http://schemas.microsoft.com/office/drawing/2014/main" id="{05241085-B722-3D4A-85FD-2C8A7F54FD13}"/>
              </a:ext>
            </a:extLst>
          </p:cNvPr>
          <p:cNvSpPr>
            <a:spLocks noGrp="1"/>
          </p:cNvSpPr>
          <p:nvPr>
            <p:ph idx="1"/>
          </p:nvPr>
        </p:nvSpPr>
        <p:spPr/>
        <p:txBody>
          <a:bodyPr/>
          <a:lstStyle/>
          <a:p>
            <a:pPr>
              <a:lnSpc>
                <a:spcPct val="100000"/>
              </a:lnSpc>
              <a:buFont typeface="Arial"/>
              <a:buChar char="•"/>
            </a:pPr>
            <a:r>
              <a:rPr lang="en-US" dirty="0">
                <a:latin typeface="Times New Roman" panose="02020603050405020304" pitchFamily="18" charset="0"/>
                <a:cs typeface="Times New Roman" panose="02020603050405020304" pitchFamily="18" charset="0"/>
              </a:rPr>
              <a:t>Middlebury Stereo Dataset (</a:t>
            </a:r>
            <a:r>
              <a:rPr lang="en-US" dirty="0" err="1">
                <a:latin typeface="Times New Roman" panose="02020603050405020304" pitchFamily="18" charset="0"/>
                <a:cs typeface="Times New Roman" panose="02020603050405020304" pitchFamily="18" charset="0"/>
              </a:rPr>
              <a:t>Scharstein</a:t>
            </a:r>
            <a:r>
              <a:rPr lang="en-US" dirty="0">
                <a:latin typeface="Times New Roman" panose="02020603050405020304" pitchFamily="18" charset="0"/>
                <a:cs typeface="Times New Roman" panose="02020603050405020304" pitchFamily="18" charset="0"/>
              </a:rPr>
              <a:t> 2014)</a:t>
            </a:r>
          </a:p>
          <a:p>
            <a:pPr lvl="1">
              <a:lnSpc>
                <a:spcPct val="100000"/>
              </a:lnSpc>
              <a:buFont typeface="Arial"/>
              <a:buChar char="•"/>
            </a:pPr>
            <a:r>
              <a:rPr lang="en-US" dirty="0">
                <a:latin typeface="Times New Roman" panose="02020603050405020304" pitchFamily="18" charset="0"/>
                <a:cs typeface="Times New Roman" panose="02020603050405020304" pitchFamily="18" charset="0"/>
              </a:rPr>
              <a:t>23 indoor scenes with rectified stereo image + depth (2880 x 1988)</a:t>
            </a:r>
          </a:p>
          <a:p>
            <a:endParaRPr lang="en-US" dirty="0">
              <a:latin typeface="Times New Roman" panose="02020603050405020304" pitchFamily="18" charset="0"/>
              <a:cs typeface="Times New Roman" panose="02020603050405020304" pitchFamily="18" charset="0"/>
            </a:endParaRPr>
          </a:p>
        </p:txBody>
      </p:sp>
      <p:grpSp>
        <p:nvGrpSpPr>
          <p:cNvPr id="21" name="Group 20">
            <a:extLst>
              <a:ext uri="{FF2B5EF4-FFF2-40B4-BE49-F238E27FC236}">
                <a16:creationId xmlns:a16="http://schemas.microsoft.com/office/drawing/2014/main" id="{2C28EFC0-1B6A-124D-9FDE-AEEEA9474A5C}"/>
              </a:ext>
            </a:extLst>
          </p:cNvPr>
          <p:cNvGrpSpPr/>
          <p:nvPr/>
        </p:nvGrpSpPr>
        <p:grpSpPr>
          <a:xfrm>
            <a:off x="838200" y="4720534"/>
            <a:ext cx="3997046" cy="1591366"/>
            <a:chOff x="838200" y="4901509"/>
            <a:chExt cx="3997046" cy="1591366"/>
          </a:xfrm>
        </p:grpSpPr>
        <p:grpSp>
          <p:nvGrpSpPr>
            <p:cNvPr id="4" name="Group 3">
              <a:extLst>
                <a:ext uri="{FF2B5EF4-FFF2-40B4-BE49-F238E27FC236}">
                  <a16:creationId xmlns:a16="http://schemas.microsoft.com/office/drawing/2014/main" id="{CA69F108-1015-CB43-A418-050CD9151404}"/>
                </a:ext>
              </a:extLst>
            </p:cNvPr>
            <p:cNvGrpSpPr/>
            <p:nvPr/>
          </p:nvGrpSpPr>
          <p:grpSpPr>
            <a:xfrm>
              <a:off x="838200" y="4901509"/>
              <a:ext cx="3985381" cy="1275454"/>
              <a:chOff x="2568430" y="3746057"/>
              <a:chExt cx="7452296" cy="2384983"/>
            </a:xfrm>
          </p:grpSpPr>
          <p:pic>
            <p:nvPicPr>
              <p:cNvPr id="5" name="Picture 4">
                <a:extLst>
                  <a:ext uri="{FF2B5EF4-FFF2-40B4-BE49-F238E27FC236}">
                    <a16:creationId xmlns:a16="http://schemas.microsoft.com/office/drawing/2014/main" id="{827E1F50-DA74-394A-92A1-F1DDA75D666F}"/>
                  </a:ext>
                </a:extLst>
              </p:cNvPr>
              <p:cNvPicPr>
                <a:picLocks noChangeAspect="1"/>
              </p:cNvPicPr>
              <p:nvPr/>
            </p:nvPicPr>
            <p:blipFill rotWithShape="1">
              <a:blip r:embed="rId2">
                <a:extLst>
                  <a:ext uri="{28A0092B-C50C-407E-A947-70E740481C1C}">
                    <a14:useLocalDpi xmlns:a14="http://schemas.microsoft.com/office/drawing/2010/main" val="0"/>
                  </a:ext>
                </a:extLst>
              </a:blip>
              <a:srcRect t="26586" r="55961" b="13655"/>
              <a:stretch/>
            </p:blipFill>
            <p:spPr>
              <a:xfrm>
                <a:off x="5029056" y="3746058"/>
                <a:ext cx="2495835" cy="2384981"/>
              </a:xfrm>
              <a:prstGeom prst="rect">
                <a:avLst/>
              </a:prstGeom>
            </p:spPr>
          </p:pic>
          <p:pic>
            <p:nvPicPr>
              <p:cNvPr id="6" name="Picture 5">
                <a:extLst>
                  <a:ext uri="{FF2B5EF4-FFF2-40B4-BE49-F238E27FC236}">
                    <a16:creationId xmlns:a16="http://schemas.microsoft.com/office/drawing/2014/main" id="{D8DA7C60-D6C9-2844-88C9-5EB6839E6B76}"/>
                  </a:ext>
                </a:extLst>
              </p:cNvPr>
              <p:cNvPicPr>
                <a:picLocks noChangeAspect="1"/>
              </p:cNvPicPr>
              <p:nvPr/>
            </p:nvPicPr>
            <p:blipFill rotWithShape="1">
              <a:blip r:embed="rId3">
                <a:extLst>
                  <a:ext uri="{28A0092B-C50C-407E-A947-70E740481C1C}">
                    <a14:useLocalDpi xmlns:a14="http://schemas.microsoft.com/office/drawing/2010/main" val="0"/>
                  </a:ext>
                </a:extLst>
              </a:blip>
              <a:srcRect t="26586" r="56298" b="13655"/>
              <a:stretch/>
            </p:blipFill>
            <p:spPr>
              <a:xfrm>
                <a:off x="2568430" y="3746059"/>
                <a:ext cx="2460626" cy="2384981"/>
              </a:xfrm>
              <a:prstGeom prst="rect">
                <a:avLst/>
              </a:prstGeom>
            </p:spPr>
          </p:pic>
          <p:pic>
            <p:nvPicPr>
              <p:cNvPr id="7" name="Picture 6">
                <a:extLst>
                  <a:ext uri="{FF2B5EF4-FFF2-40B4-BE49-F238E27FC236}">
                    <a16:creationId xmlns:a16="http://schemas.microsoft.com/office/drawing/2014/main" id="{0B38203C-D3AA-1B4C-BBE6-DCAC35755AA0}"/>
                  </a:ext>
                </a:extLst>
              </p:cNvPr>
              <p:cNvPicPr>
                <a:picLocks noChangeAspect="1"/>
              </p:cNvPicPr>
              <p:nvPr/>
            </p:nvPicPr>
            <p:blipFill rotWithShape="1">
              <a:blip r:embed="rId4">
                <a:extLst>
                  <a:ext uri="{28A0092B-C50C-407E-A947-70E740481C1C}">
                    <a14:useLocalDpi xmlns:a14="http://schemas.microsoft.com/office/drawing/2010/main" val="0"/>
                  </a:ext>
                </a:extLst>
              </a:blip>
              <a:srcRect t="26586" r="55962" b="13655"/>
              <a:stretch/>
            </p:blipFill>
            <p:spPr>
              <a:xfrm>
                <a:off x="7524891" y="3746057"/>
                <a:ext cx="2495835" cy="2384981"/>
              </a:xfrm>
              <a:prstGeom prst="rect">
                <a:avLst/>
              </a:prstGeom>
            </p:spPr>
          </p:pic>
        </p:grpSp>
        <p:sp>
          <p:nvSpPr>
            <p:cNvPr id="8" name="TextBox 7">
              <a:extLst>
                <a:ext uri="{FF2B5EF4-FFF2-40B4-BE49-F238E27FC236}">
                  <a16:creationId xmlns:a16="http://schemas.microsoft.com/office/drawing/2014/main" id="{DB41A761-1E71-884F-8A82-23C1388D1098}"/>
                </a:ext>
              </a:extLst>
            </p:cNvPr>
            <p:cNvSpPr txBox="1"/>
            <p:nvPr/>
          </p:nvSpPr>
          <p:spPr>
            <a:xfrm>
              <a:off x="1153752" y="6123543"/>
              <a:ext cx="684803" cy="369332"/>
            </a:xfrm>
            <a:prstGeom prst="rect">
              <a:avLst/>
            </a:prstGeom>
            <a:noFill/>
          </p:spPr>
          <p:txBody>
            <a:bodyPr wrap="none" rtlCol="0">
              <a:spAutoFit/>
            </a:bodyPr>
            <a:lstStyle/>
            <a:p>
              <a:r>
                <a:rPr lang="en-IN" dirty="0">
                  <a:latin typeface="Times New Roman" panose="02020603050405020304" pitchFamily="18" charset="0"/>
                  <a:cs typeface="Times New Roman" panose="02020603050405020304" pitchFamily="18" charset="0"/>
                </a:rPr>
                <a:t>Input</a:t>
              </a:r>
            </a:p>
          </p:txBody>
        </p:sp>
        <p:sp>
          <p:nvSpPr>
            <p:cNvPr id="9" name="TextBox 8">
              <a:extLst>
                <a:ext uri="{FF2B5EF4-FFF2-40B4-BE49-F238E27FC236}">
                  <a16:creationId xmlns:a16="http://schemas.microsoft.com/office/drawing/2014/main" id="{9FB0AEAE-BF08-0D4F-928A-EAB540FDBF6E}"/>
                </a:ext>
              </a:extLst>
            </p:cNvPr>
            <p:cNvSpPr txBox="1"/>
            <p:nvPr/>
          </p:nvSpPr>
          <p:spPr>
            <a:xfrm>
              <a:off x="2207461" y="6123543"/>
              <a:ext cx="1228028" cy="369332"/>
            </a:xfrm>
            <a:prstGeom prst="rect">
              <a:avLst/>
            </a:prstGeom>
            <a:noFill/>
          </p:spPr>
          <p:txBody>
            <a:bodyPr wrap="none" rtlCol="0">
              <a:spAutoFit/>
            </a:bodyPr>
            <a:lstStyle/>
            <a:p>
              <a:pPr algn="ctr"/>
              <a:r>
                <a:rPr lang="en-IN" dirty="0">
                  <a:latin typeface="Times New Roman" panose="02020603050405020304" pitchFamily="18" charset="0"/>
                  <a:cs typeface="Times New Roman" panose="02020603050405020304" pitchFamily="18" charset="0"/>
                </a:rPr>
                <a:t>W/o Depth</a:t>
              </a:r>
            </a:p>
          </p:txBody>
        </p:sp>
        <p:sp>
          <p:nvSpPr>
            <p:cNvPr id="10" name="TextBox 9">
              <a:extLst>
                <a:ext uri="{FF2B5EF4-FFF2-40B4-BE49-F238E27FC236}">
                  <a16:creationId xmlns:a16="http://schemas.microsoft.com/office/drawing/2014/main" id="{E0C240CC-20DE-2949-9954-43A3AA06E8D5}"/>
                </a:ext>
              </a:extLst>
            </p:cNvPr>
            <p:cNvSpPr txBox="1"/>
            <p:nvPr/>
          </p:nvSpPr>
          <p:spPr>
            <a:xfrm>
              <a:off x="3477181" y="6123543"/>
              <a:ext cx="1358065" cy="369332"/>
            </a:xfrm>
            <a:prstGeom prst="rect">
              <a:avLst/>
            </a:prstGeom>
            <a:noFill/>
          </p:spPr>
          <p:txBody>
            <a:bodyPr wrap="none" rtlCol="0">
              <a:spAutoFit/>
            </a:bodyPr>
            <a:lstStyle/>
            <a:p>
              <a:pPr algn="ctr"/>
              <a:r>
                <a:rPr lang="en-IN" dirty="0">
                  <a:latin typeface="Times New Roman" panose="02020603050405020304" pitchFamily="18" charset="0"/>
                  <a:cs typeface="Times New Roman" panose="02020603050405020304" pitchFamily="18" charset="0"/>
                </a:rPr>
                <a:t>Using Depth</a:t>
              </a:r>
            </a:p>
          </p:txBody>
        </p:sp>
      </p:grpSp>
      <p:pic>
        <p:nvPicPr>
          <p:cNvPr id="13" name="Picture 12">
            <a:extLst>
              <a:ext uri="{FF2B5EF4-FFF2-40B4-BE49-F238E27FC236}">
                <a16:creationId xmlns:a16="http://schemas.microsoft.com/office/drawing/2014/main" id="{3E27B83C-0238-3B40-8470-FC0953B20DA1}"/>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r="73462" b="33067"/>
          <a:stretch/>
        </p:blipFill>
        <p:spPr>
          <a:xfrm>
            <a:off x="5335192" y="3714750"/>
            <a:ext cx="1380161" cy="2227818"/>
          </a:xfrm>
          <a:prstGeom prst="rect">
            <a:avLst/>
          </a:prstGeom>
        </p:spPr>
      </p:pic>
      <p:pic>
        <p:nvPicPr>
          <p:cNvPr id="14" name="Picture 13">
            <a:extLst>
              <a:ext uri="{FF2B5EF4-FFF2-40B4-BE49-F238E27FC236}">
                <a16:creationId xmlns:a16="http://schemas.microsoft.com/office/drawing/2014/main" id="{DEC7B544-13E3-D74C-BDD4-B5953AC43DE2}"/>
              </a:ext>
            </a:extLst>
          </p:cNvPr>
          <p:cNvPicPr>
            <a:picLocks noChangeAspect="1"/>
          </p:cNvPicPr>
          <p:nvPr/>
        </p:nvPicPr>
        <p:blipFill rotWithShape="1">
          <a:blip r:embed="rId6">
            <a:extLst>
              <a:ext uri="{28A0092B-C50C-407E-A947-70E740481C1C}">
                <a14:useLocalDpi xmlns:a14="http://schemas.microsoft.com/office/drawing/2010/main" val="0"/>
              </a:ext>
            </a:extLst>
          </a:blip>
          <a:srcRect r="73588" b="33067"/>
          <a:stretch/>
        </p:blipFill>
        <p:spPr>
          <a:xfrm>
            <a:off x="7375378" y="3735348"/>
            <a:ext cx="1380161" cy="2227818"/>
          </a:xfrm>
          <a:prstGeom prst="rect">
            <a:avLst/>
          </a:prstGeom>
        </p:spPr>
      </p:pic>
      <p:pic>
        <p:nvPicPr>
          <p:cNvPr id="15" name="Picture 14">
            <a:extLst>
              <a:ext uri="{FF2B5EF4-FFF2-40B4-BE49-F238E27FC236}">
                <a16:creationId xmlns:a16="http://schemas.microsoft.com/office/drawing/2014/main" id="{606126E7-ECF7-3A48-84C8-A21B48EEAE75}"/>
              </a:ext>
            </a:extLst>
          </p:cNvPr>
          <p:cNvPicPr>
            <a:picLocks noChangeAspect="1"/>
          </p:cNvPicPr>
          <p:nvPr/>
        </p:nvPicPr>
        <p:blipFill rotWithShape="1">
          <a:blip r:embed="rId7">
            <a:extLst>
              <a:ext uri="{28A0092B-C50C-407E-A947-70E740481C1C}">
                <a14:useLocalDpi xmlns:a14="http://schemas.microsoft.com/office/drawing/2010/main" val="0"/>
              </a:ext>
            </a:extLst>
          </a:blip>
          <a:srcRect r="73588" b="33067"/>
          <a:stretch/>
        </p:blipFill>
        <p:spPr>
          <a:xfrm>
            <a:off x="9645538" y="3714750"/>
            <a:ext cx="1380161" cy="2227813"/>
          </a:xfrm>
          <a:prstGeom prst="rect">
            <a:avLst/>
          </a:prstGeom>
        </p:spPr>
      </p:pic>
      <p:sp>
        <p:nvSpPr>
          <p:cNvPr id="16" name="TextBox 15">
            <a:extLst>
              <a:ext uri="{FF2B5EF4-FFF2-40B4-BE49-F238E27FC236}">
                <a16:creationId xmlns:a16="http://schemas.microsoft.com/office/drawing/2014/main" id="{E83A0D6B-8442-FA4D-BAF9-57381BD12CE9}"/>
              </a:ext>
            </a:extLst>
          </p:cNvPr>
          <p:cNvSpPr txBox="1"/>
          <p:nvPr/>
        </p:nvSpPr>
        <p:spPr>
          <a:xfrm>
            <a:off x="5410010" y="5942568"/>
            <a:ext cx="1371979" cy="369332"/>
          </a:xfrm>
          <a:prstGeom prst="rect">
            <a:avLst/>
          </a:prstGeom>
          <a:noFill/>
        </p:spPr>
        <p:txBody>
          <a:bodyPr wrap="none" rtlCol="0">
            <a:spAutoFit/>
          </a:bodyPr>
          <a:lstStyle/>
          <a:p>
            <a:pPr algn="ctr"/>
            <a:r>
              <a:rPr lang="en-IN" dirty="0" err="1">
                <a:latin typeface="Times New Roman" panose="02020603050405020304" pitchFamily="18" charset="0"/>
                <a:cs typeface="Times New Roman" panose="02020603050405020304" pitchFamily="18" charset="0"/>
              </a:rPr>
              <a:t>Groundtruth</a:t>
            </a:r>
            <a:endParaRPr lang="en-IN" dirty="0">
              <a:latin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3F91C03E-849F-0644-9A88-84D174CBA96C}"/>
              </a:ext>
            </a:extLst>
          </p:cNvPr>
          <p:cNvSpPr txBox="1"/>
          <p:nvPr/>
        </p:nvSpPr>
        <p:spPr>
          <a:xfrm>
            <a:off x="7164634" y="5942568"/>
            <a:ext cx="1801647" cy="369332"/>
          </a:xfrm>
          <a:prstGeom prst="rect">
            <a:avLst/>
          </a:prstGeom>
          <a:noFill/>
        </p:spPr>
        <p:txBody>
          <a:bodyPr wrap="none" rtlCol="0">
            <a:spAutoFit/>
          </a:bodyPr>
          <a:lstStyle/>
          <a:p>
            <a:pPr algn="ctr"/>
            <a:r>
              <a:rPr lang="en-IN" dirty="0">
                <a:latin typeface="Times New Roman" panose="02020603050405020304" pitchFamily="18" charset="0"/>
                <a:cs typeface="Times New Roman" panose="02020603050405020304" pitchFamily="18" charset="0"/>
              </a:rPr>
              <a:t>Result: Method 1</a:t>
            </a:r>
          </a:p>
        </p:txBody>
      </p:sp>
      <p:sp>
        <p:nvSpPr>
          <p:cNvPr id="20" name="TextBox 19">
            <a:extLst>
              <a:ext uri="{FF2B5EF4-FFF2-40B4-BE49-F238E27FC236}">
                <a16:creationId xmlns:a16="http://schemas.microsoft.com/office/drawing/2014/main" id="{59223216-51E6-4640-BF4B-F55D4697A790}"/>
              </a:ext>
            </a:extLst>
          </p:cNvPr>
          <p:cNvSpPr txBox="1"/>
          <p:nvPr/>
        </p:nvSpPr>
        <p:spPr>
          <a:xfrm>
            <a:off x="9434794" y="5942568"/>
            <a:ext cx="1801647" cy="369332"/>
          </a:xfrm>
          <a:prstGeom prst="rect">
            <a:avLst/>
          </a:prstGeom>
          <a:noFill/>
        </p:spPr>
        <p:txBody>
          <a:bodyPr wrap="none" rtlCol="0">
            <a:spAutoFit/>
          </a:bodyPr>
          <a:lstStyle/>
          <a:p>
            <a:pPr algn="ctr"/>
            <a:r>
              <a:rPr lang="en-IN" dirty="0">
                <a:latin typeface="Times New Roman" panose="02020603050405020304" pitchFamily="18" charset="0"/>
                <a:cs typeface="Times New Roman" panose="02020603050405020304" pitchFamily="18" charset="0"/>
              </a:rPr>
              <a:t>Result: Method 2</a:t>
            </a:r>
          </a:p>
        </p:txBody>
      </p:sp>
      <p:sp>
        <p:nvSpPr>
          <p:cNvPr id="23" name="Content Placeholder 2">
            <a:extLst>
              <a:ext uri="{FF2B5EF4-FFF2-40B4-BE49-F238E27FC236}">
                <a16:creationId xmlns:a16="http://schemas.microsoft.com/office/drawing/2014/main" id="{1B65462D-0F63-DC4D-99ED-CE28EC4E176A}"/>
              </a:ext>
            </a:extLst>
          </p:cNvPr>
          <p:cNvSpPr txBox="1">
            <a:spLocks/>
          </p:cNvSpPr>
          <p:nvPr/>
        </p:nvSpPr>
        <p:spPr>
          <a:xfrm>
            <a:off x="740797" y="2939143"/>
            <a:ext cx="4149649" cy="339022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latin typeface="Times New Roman" panose="02020603050405020304" pitchFamily="18" charset="0"/>
                <a:cs typeface="Times New Roman" panose="02020603050405020304" pitchFamily="18" charset="0"/>
              </a:rPr>
              <a:t>Depth aware inpainting fills missing regions with background texture</a:t>
            </a:r>
          </a:p>
          <a:p>
            <a:r>
              <a:rPr lang="en-US" sz="2000" dirty="0">
                <a:latin typeface="Times New Roman" panose="02020603050405020304" pitchFamily="18" charset="0"/>
                <a:cs typeface="Times New Roman" panose="02020603050405020304" pitchFamily="18" charset="0"/>
              </a:rPr>
              <a:t>Foreground objects bleed into the background when inpainting without depth</a:t>
            </a:r>
          </a:p>
        </p:txBody>
      </p:sp>
      <p:sp>
        <p:nvSpPr>
          <p:cNvPr id="24" name="Content Placeholder 2">
            <a:extLst>
              <a:ext uri="{FF2B5EF4-FFF2-40B4-BE49-F238E27FC236}">
                <a16:creationId xmlns:a16="http://schemas.microsoft.com/office/drawing/2014/main" id="{B5A6892D-5237-BC4F-A821-4BB725283366}"/>
              </a:ext>
            </a:extLst>
          </p:cNvPr>
          <p:cNvSpPr txBox="1">
            <a:spLocks/>
          </p:cNvSpPr>
          <p:nvPr/>
        </p:nvSpPr>
        <p:spPr>
          <a:xfrm>
            <a:off x="4987849" y="2939143"/>
            <a:ext cx="6419305" cy="339022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latin typeface="Times New Roman" panose="02020603050405020304" pitchFamily="18" charset="0"/>
                <a:cs typeface="Times New Roman" panose="02020603050405020304" pitchFamily="18" charset="0"/>
              </a:rPr>
              <a:t>Method 1 results in blurry output compared to method 2</a:t>
            </a:r>
          </a:p>
          <a:p>
            <a:r>
              <a:rPr lang="en-US" sz="2000" dirty="0">
                <a:latin typeface="Times New Roman" panose="02020603050405020304" pitchFamily="18" charset="0"/>
                <a:cs typeface="Times New Roman" panose="02020603050405020304" pitchFamily="18" charset="0"/>
              </a:rPr>
              <a:t>Ground truth evaluations before the final report</a:t>
            </a:r>
          </a:p>
        </p:txBody>
      </p:sp>
    </p:spTree>
    <p:extLst>
      <p:ext uri="{BB962C8B-B14F-4D97-AF65-F5344CB8AC3E}">
        <p14:creationId xmlns:p14="http://schemas.microsoft.com/office/powerpoint/2010/main" val="6060776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130</TotalTime>
  <Words>191</Words>
  <Application>Microsoft Macintosh PowerPoint</Application>
  <PresentationFormat>Widescreen</PresentationFormat>
  <Paragraphs>22</Paragraphs>
  <Slides>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Arial</vt:lpstr>
      <vt:lpstr>Calibri</vt:lpstr>
      <vt:lpstr>Calibri Light</vt:lpstr>
      <vt:lpstr>Times New Roman</vt:lpstr>
      <vt:lpstr>Office Theme</vt:lpstr>
      <vt:lpstr>Depth Aware Inpainting for Novel View Synthesis  Jayant Thatte  Jean-Baptiste Boin</vt:lpstr>
      <vt:lpstr>Goal and Methodology</vt:lpstr>
      <vt:lpstr>Dataset and Initial Results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Depth Aware Inpainting for Novel View Synthesis  Jayant Thatte  Jean-Baptiste Boin</dc:title>
  <dc:creator>Jayant Thatte</dc:creator>
  <cp:lastModifiedBy>Jayant Thatte</cp:lastModifiedBy>
  <cp:revision>5</cp:revision>
  <dcterms:created xsi:type="dcterms:W3CDTF">2019-02-11T23:34:15Z</dcterms:created>
  <dcterms:modified xsi:type="dcterms:W3CDTF">2019-02-12T01:44:28Z</dcterms:modified>
</cp:coreProperties>
</file>

<file path=docProps/thumbnail.jpeg>
</file>